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44" r:id="rId1"/>
  </p:sldMasterIdLst>
  <p:notesMasterIdLst>
    <p:notesMasterId r:id="rId19"/>
  </p:notesMasterIdLst>
  <p:handoutMasterIdLst>
    <p:handoutMasterId r:id="rId20"/>
  </p:handoutMasterIdLst>
  <p:sldIdLst>
    <p:sldId id="851" r:id="rId2"/>
    <p:sldId id="867" r:id="rId3"/>
    <p:sldId id="869" r:id="rId4"/>
    <p:sldId id="870" r:id="rId5"/>
    <p:sldId id="865" r:id="rId6"/>
    <p:sldId id="880" r:id="rId7"/>
    <p:sldId id="871" r:id="rId8"/>
    <p:sldId id="881" r:id="rId9"/>
    <p:sldId id="879" r:id="rId10"/>
    <p:sldId id="873" r:id="rId11"/>
    <p:sldId id="866" r:id="rId12"/>
    <p:sldId id="868" r:id="rId13"/>
    <p:sldId id="874" r:id="rId14"/>
    <p:sldId id="878" r:id="rId15"/>
    <p:sldId id="875" r:id="rId16"/>
    <p:sldId id="876" r:id="rId17"/>
    <p:sldId id="877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FFFFCC"/>
    <a:srgbClr val="55393F"/>
    <a:srgbClr val="3725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6587" autoAdjust="0"/>
    <p:restoredTop sz="93268" autoAdjust="0"/>
  </p:normalViewPr>
  <p:slideViewPr>
    <p:cSldViewPr>
      <p:cViewPr varScale="1">
        <p:scale>
          <a:sx n="106" d="100"/>
          <a:sy n="106" d="100"/>
        </p:scale>
        <p:origin x="-666" y="-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2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22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E982C-F561-4C84-88E8-6405830E65C9}" type="datetimeFigureOut">
              <a:rPr lang="en-US" smtClean="0"/>
              <a:t>12/5/2015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4F903-4D20-4832-AA9C-50BBEAD74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706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5A6DA-6B06-4B36-AB6B-98B45F9305F5}" type="datetimeFigureOut">
              <a:rPr lang="en-US" smtClean="0"/>
              <a:t>12/5/2015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5CE01-88B2-41B1-AC99-447CD8A09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959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5CE01-88B2-41B1-AC99-447CD8A09B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08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5CE01-88B2-41B1-AC99-447CD8A09BF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08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Ephratah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Eff’-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ratt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5CE01-88B2-41B1-AC99-447CD8A09BF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08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5CE01-88B2-41B1-AC99-447CD8A09BF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085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5CE01-88B2-41B1-AC99-447CD8A09BF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085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5CE01-88B2-41B1-AC99-447CD8A09BF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085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5CE01-88B2-41B1-AC99-447CD8A09BF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085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5CE01-88B2-41B1-AC99-447CD8A09BF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08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5CE01-88B2-41B1-AC99-447CD8A09B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08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5CE01-88B2-41B1-AC99-447CD8A09B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08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5CE01-88B2-41B1-AC99-447CD8A09B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08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Ephrath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Eff’-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5CE01-88B2-41B1-AC99-447CD8A09BF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08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Ephrath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Eff’-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5CE01-88B2-41B1-AC99-447CD8A09BF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08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Ephrathah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Eff’-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rath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5CE01-88B2-41B1-AC99-447CD8A09BF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08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Ephrathah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Eff’-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rath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5CE01-88B2-41B1-AC99-447CD8A09BF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08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5CE01-88B2-41B1-AC99-447CD8A09BF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08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76947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7162"/>
            <a:ext cx="868680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8671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8749"/>
            <a:ext cx="868680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307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_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8749"/>
            <a:ext cx="868680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838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_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8749"/>
            <a:ext cx="868680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7385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_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8749"/>
            <a:ext cx="868680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84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185166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259572"/>
            <a:ext cx="8723376" cy="997406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939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4687623"/>
            <a:ext cx="378669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DB821E3-4268-4B50-8324-783EC1287ADE}" type="datetimeFigureOut">
              <a:rPr lang="en-US" smtClean="0"/>
              <a:t>12/5/2015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4687623"/>
            <a:ext cx="378669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4687623"/>
            <a:ext cx="116182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5FF674C-557E-4F3E-8422-07FCDC82C34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006600"/>
            <a:ext cx="7408333" cy="258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4" r:id="rId1"/>
    <p:sldLayoutId id="2147484675" r:id="rId2"/>
    <p:sldLayoutId id="2147484676" r:id="rId3"/>
    <p:sldLayoutId id="2147484677" r:id="rId4"/>
    <p:sldLayoutId id="2147484678" r:id="rId5"/>
    <p:sldLayoutId id="2147484679" r:id="rId6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1267" y="59055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000"/>
                </a:solidFill>
                <a:latin typeface="+mj-lt"/>
              </a:rPr>
              <a:t>O Little Town of Bethlehem</a:t>
            </a:r>
            <a:endParaRPr lang="en-US" sz="2800" baseline="300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5200" y="1971585"/>
            <a:ext cx="360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In Geography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In History</a:t>
            </a: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In Prophecy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In the birth of Jesus Christ</a:t>
            </a:r>
          </a:p>
        </p:txBody>
      </p:sp>
    </p:spTree>
    <p:extLst>
      <p:ext uri="{BB962C8B-B14F-4D97-AF65-F5344CB8AC3E}">
        <p14:creationId xmlns:p14="http://schemas.microsoft.com/office/powerpoint/2010/main" val="16752035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5200" y="1971585"/>
            <a:ext cx="360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In Geography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In History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45106" y="1094421"/>
            <a:ext cx="3886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Burying place of </a:t>
            </a:r>
            <a:r>
              <a:rPr lang="en-US" dirty="0">
                <a:solidFill>
                  <a:schemeClr val="bg1"/>
                </a:solidFill>
              </a:rPr>
              <a:t>Rachel, </a:t>
            </a:r>
            <a:r>
              <a:rPr lang="en-US" dirty="0" smtClean="0">
                <a:solidFill>
                  <a:schemeClr val="bg1"/>
                </a:solidFill>
              </a:rPr>
              <a:t>the wife </a:t>
            </a:r>
            <a:r>
              <a:rPr lang="en-US" dirty="0">
                <a:solidFill>
                  <a:schemeClr val="bg1"/>
                </a:solidFill>
              </a:rPr>
              <a:t>of </a:t>
            </a:r>
            <a:r>
              <a:rPr lang="en-US" dirty="0" smtClean="0">
                <a:solidFill>
                  <a:schemeClr val="bg1"/>
                </a:solidFill>
              </a:rPr>
              <a:t>Jacob and younger </a:t>
            </a:r>
            <a:r>
              <a:rPr lang="en-US" dirty="0">
                <a:solidFill>
                  <a:schemeClr val="bg1"/>
                </a:solidFill>
              </a:rPr>
              <a:t>sister of </a:t>
            </a:r>
            <a:r>
              <a:rPr lang="en-US" dirty="0" smtClean="0">
                <a:solidFill>
                  <a:schemeClr val="bg1"/>
                </a:solidFill>
              </a:rPr>
              <a:t>Leah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Hometown of Boaz, the husband of Ruth, and great-grandfather of King David</a:t>
            </a:r>
          </a:p>
          <a:p>
            <a:endParaRPr lang="en-US" dirty="0">
              <a:solidFill>
                <a:srgbClr val="FFFF99"/>
              </a:solidFill>
            </a:endParaRPr>
          </a:p>
          <a:p>
            <a:r>
              <a:rPr lang="en-US" dirty="0">
                <a:solidFill>
                  <a:srgbClr val="FFFF99"/>
                </a:solidFill>
              </a:rPr>
              <a:t>Birthplace of David, and where he was anointed by Samuel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8" y="415078"/>
            <a:ext cx="4038599" cy="431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45497" y="1540697"/>
            <a:ext cx="3505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1 Samuel 16:1 </a:t>
            </a:r>
            <a:r>
              <a:rPr lang="en-US" sz="1600" dirty="0"/>
              <a:t> </a:t>
            </a: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dirty="0" smtClean="0"/>
              <a:t>And </a:t>
            </a:r>
            <a:r>
              <a:rPr lang="en-US" sz="1600" dirty="0"/>
              <a:t>the LORD said unto Samuel,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How </a:t>
            </a:r>
            <a:r>
              <a:rPr lang="en-US" sz="1600" dirty="0"/>
              <a:t>long wilt thou mourn for Saul, </a:t>
            </a:r>
            <a:r>
              <a:rPr lang="en-US" sz="1600" dirty="0" smtClean="0"/>
              <a:t>seeing </a:t>
            </a:r>
            <a:r>
              <a:rPr lang="en-US" sz="1600" dirty="0"/>
              <a:t>I have rejected him from reigning over Israel? fill thine horn with oil, and go, </a:t>
            </a:r>
            <a:r>
              <a:rPr lang="en-US" sz="1600" dirty="0" smtClean="0"/>
              <a:t>I </a:t>
            </a:r>
            <a:r>
              <a:rPr lang="en-US" sz="1600" dirty="0"/>
              <a:t>will send thee to Jesse the </a:t>
            </a:r>
            <a:r>
              <a:rPr lang="en-US" sz="1600" dirty="0" err="1"/>
              <a:t>Bethlehemite</a:t>
            </a:r>
            <a:r>
              <a:rPr lang="en-US" sz="1600" dirty="0"/>
              <a:t>: for I have provided me a king among his sons.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580100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5200" y="1971585"/>
            <a:ext cx="360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In Geography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In History</a:t>
            </a: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In Prophecy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397" y="415077"/>
            <a:ext cx="4038599" cy="431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36496" y="1279086"/>
            <a:ext cx="3200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Micah 5:2</a:t>
            </a:r>
          </a:p>
          <a:p>
            <a:r>
              <a:rPr lang="en-US" dirty="0"/>
              <a:t>But thou, Bethlehem </a:t>
            </a:r>
            <a:r>
              <a:rPr lang="en-US" dirty="0" err="1"/>
              <a:t>Ephratah</a:t>
            </a:r>
            <a:r>
              <a:rPr lang="en-US" dirty="0"/>
              <a:t>, </a:t>
            </a:r>
            <a:r>
              <a:rPr lang="en-US" i="1" dirty="0"/>
              <a:t>though </a:t>
            </a:r>
            <a:r>
              <a:rPr lang="en-US" dirty="0"/>
              <a:t>thou be little among the thousands of Judah, </a:t>
            </a:r>
            <a:r>
              <a:rPr lang="en-US" i="1" dirty="0"/>
              <a:t>yet </a:t>
            </a:r>
            <a:r>
              <a:rPr lang="en-US" dirty="0"/>
              <a:t>out of thee shall he come forth unto me </a:t>
            </a:r>
            <a:r>
              <a:rPr lang="en-US" i="1" dirty="0"/>
              <a:t>that is </a:t>
            </a:r>
            <a:r>
              <a:rPr lang="en-US" dirty="0"/>
              <a:t>to be ruler in Israel; whose</a:t>
            </a:r>
            <a:r>
              <a:rPr lang="en-US" baseline="30000" dirty="0"/>
              <a:t> </a:t>
            </a:r>
            <a:r>
              <a:rPr lang="en-US" dirty="0"/>
              <a:t>goings forth </a:t>
            </a:r>
            <a:r>
              <a:rPr lang="en-US" i="1" dirty="0"/>
              <a:t>have been </a:t>
            </a:r>
            <a:r>
              <a:rPr lang="en-US" dirty="0"/>
              <a:t>from of old, from everlasting. </a:t>
            </a:r>
          </a:p>
        </p:txBody>
      </p:sp>
    </p:spTree>
    <p:extLst>
      <p:ext uri="{BB962C8B-B14F-4D97-AF65-F5344CB8AC3E}">
        <p14:creationId xmlns:p14="http://schemas.microsoft.com/office/powerpoint/2010/main" val="13987009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5200" y="1971585"/>
            <a:ext cx="360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In Geography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In History</a:t>
            </a: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In Prophecy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In the birth of Jesus Christ</a:t>
            </a:r>
          </a:p>
        </p:txBody>
      </p:sp>
    </p:spTree>
    <p:extLst>
      <p:ext uri="{BB962C8B-B14F-4D97-AF65-F5344CB8AC3E}">
        <p14:creationId xmlns:p14="http://schemas.microsoft.com/office/powerpoint/2010/main" val="9560241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6300" y="925145"/>
            <a:ext cx="73914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Matthew 2:1-6 </a:t>
            </a:r>
            <a:r>
              <a:rPr lang="en-US" sz="1600" dirty="0"/>
              <a:t> </a:t>
            </a:r>
            <a:endParaRPr lang="en-US" sz="1600" dirty="0" smtClean="0"/>
          </a:p>
          <a:p>
            <a:r>
              <a:rPr lang="en-US" sz="1600" baseline="30000" dirty="0" smtClean="0"/>
              <a:t>1</a:t>
            </a:r>
            <a:r>
              <a:rPr lang="en-US" sz="1600" dirty="0" smtClean="0"/>
              <a:t> Now </a:t>
            </a:r>
            <a:r>
              <a:rPr lang="en-US" sz="1600" dirty="0"/>
              <a:t>when</a:t>
            </a:r>
            <a:r>
              <a:rPr lang="en-US" sz="1600" baseline="30000" dirty="0"/>
              <a:t> </a:t>
            </a:r>
            <a:r>
              <a:rPr lang="en-US" sz="1600" dirty="0"/>
              <a:t>Jesus was born in Bethlehem of</a:t>
            </a:r>
            <a:r>
              <a:rPr lang="en-US" sz="1600" baseline="30000" dirty="0"/>
              <a:t> </a:t>
            </a:r>
            <a:r>
              <a:rPr lang="en-US" sz="1600" dirty="0"/>
              <a:t>Judaea in the days of Herod the king, behold, there came</a:t>
            </a:r>
            <a:r>
              <a:rPr lang="en-US" sz="1600" baseline="30000" dirty="0"/>
              <a:t> </a:t>
            </a:r>
            <a:r>
              <a:rPr lang="en-US" sz="1600" dirty="0"/>
              <a:t>wise men from the east to Jerusalem,  </a:t>
            </a:r>
          </a:p>
          <a:p>
            <a:r>
              <a:rPr lang="en-US" sz="1600" baseline="30000" dirty="0"/>
              <a:t>2</a:t>
            </a:r>
            <a:r>
              <a:rPr lang="en-US" sz="1600" dirty="0"/>
              <a:t> Saying, Where is he that is born King of the Jews? for we have seen his star in the east, and are come to worship him.  </a:t>
            </a:r>
          </a:p>
          <a:p>
            <a:r>
              <a:rPr lang="en-US" sz="1600" baseline="30000" dirty="0"/>
              <a:t>3</a:t>
            </a:r>
            <a:r>
              <a:rPr lang="en-US" sz="1600" dirty="0"/>
              <a:t> When Herod the king had heard </a:t>
            </a:r>
            <a:r>
              <a:rPr lang="en-US" sz="1600" i="1" dirty="0"/>
              <a:t>these things</a:t>
            </a:r>
            <a:r>
              <a:rPr lang="en-US" sz="1600" dirty="0"/>
              <a:t>, he was troubled, and all Jerusalem with him.  </a:t>
            </a:r>
          </a:p>
          <a:p>
            <a:r>
              <a:rPr lang="en-US" sz="1600" baseline="30000" dirty="0"/>
              <a:t>4</a:t>
            </a:r>
            <a:r>
              <a:rPr lang="en-US" sz="1600" dirty="0"/>
              <a:t> And when he had gathered all the chief priests and scribes of the people together, he demanded of them where Christ should be born.  </a:t>
            </a:r>
          </a:p>
          <a:p>
            <a:r>
              <a:rPr lang="en-US" sz="1600" baseline="30000" dirty="0"/>
              <a:t>5</a:t>
            </a:r>
            <a:r>
              <a:rPr lang="en-US" sz="1600" dirty="0"/>
              <a:t> And they said unto him, In Bethlehem of Judaea: for thus it is written by the prophet,  </a:t>
            </a:r>
            <a:endParaRPr lang="en-US" sz="1600" dirty="0" smtClean="0"/>
          </a:p>
          <a:p>
            <a:r>
              <a:rPr lang="en-US" sz="1600" baseline="30000" dirty="0" smtClean="0"/>
              <a:t>6</a:t>
            </a:r>
            <a:r>
              <a:rPr lang="en-US" sz="1600" dirty="0" smtClean="0"/>
              <a:t> </a:t>
            </a:r>
            <a:r>
              <a:rPr lang="en-US" sz="1600" dirty="0"/>
              <a:t>And thou Bethlehem, </a:t>
            </a:r>
            <a:r>
              <a:rPr lang="en-US" sz="1600" i="1" dirty="0"/>
              <a:t>in </a:t>
            </a:r>
            <a:r>
              <a:rPr lang="en-US" sz="1600" dirty="0"/>
              <a:t>the land of Juda, art not the </a:t>
            </a:r>
            <a:r>
              <a:rPr lang="en-US" sz="1600" dirty="0" smtClean="0"/>
              <a:t>least </a:t>
            </a:r>
            <a:r>
              <a:rPr lang="en-US" sz="1600" dirty="0"/>
              <a:t>among the princes of Juda: for out of thee shall come a Governor, </a:t>
            </a:r>
            <a:r>
              <a:rPr lang="en-US" sz="1600" dirty="0" smtClean="0"/>
              <a:t>that</a:t>
            </a:r>
            <a:r>
              <a:rPr lang="en-US" sz="1600" baseline="30000" dirty="0" smtClean="0"/>
              <a:t> </a:t>
            </a:r>
            <a:r>
              <a:rPr lang="en-US" sz="1600" dirty="0"/>
              <a:t>shall rule my people Israel.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299393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45106" y="1694586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Matthew 2:1-6</a:t>
            </a:r>
          </a:p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The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city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of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David  (but not to be confused with Jerusalem)</a:t>
            </a:r>
            <a:endParaRPr lang="en-US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5200" y="1971585"/>
            <a:ext cx="360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In Geography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In History</a:t>
            </a: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In Prophecy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In the birth of Jesus Christ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8" y="415078"/>
            <a:ext cx="4038599" cy="431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1663808"/>
            <a:ext cx="312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2 Samuel 5:7 </a:t>
            </a:r>
            <a:r>
              <a:rPr lang="en-US" sz="1600" dirty="0"/>
              <a:t> 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Nevertheless </a:t>
            </a:r>
            <a:r>
              <a:rPr lang="en-US" sz="1600" dirty="0"/>
              <a:t>David took the strong hold of Zion: the same </a:t>
            </a:r>
            <a:r>
              <a:rPr lang="en-US" sz="1600" i="1" dirty="0"/>
              <a:t>is </a:t>
            </a:r>
            <a:r>
              <a:rPr lang="en-US" sz="1600" dirty="0"/>
              <a:t>the city of David.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670925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45106" y="1694586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Matthew 2:1-6</a:t>
            </a:r>
          </a:p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The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city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of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David</a:t>
            </a:r>
            <a:endParaRPr lang="en-US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5200" y="1971585"/>
            <a:ext cx="360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In Geography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In History</a:t>
            </a: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In Prophecy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In the birth of Jesus Christ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8" y="415078"/>
            <a:ext cx="4038599" cy="431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1663808"/>
            <a:ext cx="3124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Luke </a:t>
            </a:r>
            <a:r>
              <a:rPr lang="en-US" sz="1600" b="1" dirty="0" smtClean="0"/>
              <a:t>2:4</a:t>
            </a:r>
          </a:p>
          <a:p>
            <a:r>
              <a:rPr lang="en-US" sz="1600" dirty="0" smtClean="0"/>
              <a:t>And </a:t>
            </a:r>
            <a:r>
              <a:rPr lang="en-US" sz="1600" dirty="0"/>
              <a:t>Joseph also went up from Galilee, out of the city of Nazareth, into Judaea, unto the </a:t>
            </a:r>
            <a:r>
              <a:rPr lang="en-US" sz="1600" dirty="0" smtClean="0"/>
              <a:t>city </a:t>
            </a:r>
            <a:r>
              <a:rPr lang="en-US" sz="1600" dirty="0"/>
              <a:t>of David, which is called Bethlehem; (because he was of the house and lineage of David:)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835642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45106" y="1694586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Matthew 2:1-6</a:t>
            </a:r>
          </a:p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The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city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of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David</a:t>
            </a:r>
            <a:endParaRPr lang="en-US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5200" y="1971585"/>
            <a:ext cx="360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In Geography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In History</a:t>
            </a: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In Prophecy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In the birth of Jesus Christ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8" y="415078"/>
            <a:ext cx="4038599" cy="431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1697" y="1540697"/>
            <a:ext cx="3352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Luke 2:10-11 </a:t>
            </a:r>
            <a:r>
              <a:rPr lang="en-US" sz="1600" dirty="0"/>
              <a:t> </a:t>
            </a:r>
            <a:endParaRPr lang="en-US" sz="1600" dirty="0" smtClean="0"/>
          </a:p>
          <a:p>
            <a:r>
              <a:rPr lang="en-US" sz="1600" baseline="30000" dirty="0" smtClean="0"/>
              <a:t>10</a:t>
            </a:r>
            <a:r>
              <a:rPr lang="en-US" sz="1600" dirty="0" smtClean="0"/>
              <a:t> </a:t>
            </a:r>
            <a:r>
              <a:rPr lang="en-US" sz="1600" dirty="0"/>
              <a:t>And the angel said unto them,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Fear </a:t>
            </a:r>
            <a:r>
              <a:rPr lang="en-US" sz="1600" dirty="0"/>
              <a:t>not: for, behold, I bring you good tidings of great joy, which shall be to all people.  </a:t>
            </a:r>
            <a:endParaRPr lang="en-US" sz="1600" dirty="0" smtClean="0"/>
          </a:p>
          <a:p>
            <a:r>
              <a:rPr lang="en-US" sz="1600" baseline="30000" dirty="0" smtClean="0"/>
              <a:t>11</a:t>
            </a:r>
            <a:r>
              <a:rPr lang="en-US" sz="1600" dirty="0" smtClean="0"/>
              <a:t> </a:t>
            </a:r>
            <a:r>
              <a:rPr lang="en-US" sz="1600" dirty="0"/>
              <a:t>For unto you is born this day in the city of David a </a:t>
            </a:r>
            <a:r>
              <a:rPr lang="en-US" sz="1600" dirty="0" err="1"/>
              <a:t>Saviour</a:t>
            </a:r>
            <a:r>
              <a:rPr lang="en-US" sz="1600" dirty="0"/>
              <a:t>, which is Christ the Lord.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14041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5200" y="1971585"/>
            <a:ext cx="360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In Geography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In History</a:t>
            </a: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In Prophecy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In the birth of Jesus Christ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1267" y="59055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000"/>
                </a:solidFill>
                <a:latin typeface="+mj-lt"/>
              </a:rPr>
              <a:t>O Little Town of Bethlehem</a:t>
            </a:r>
            <a:endParaRPr lang="en-US" sz="2800" baseline="30000" dirty="0"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603985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5200" y="1971584"/>
            <a:ext cx="3589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In Geography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rgbClr val="FFFF99"/>
                </a:solidFill>
              </a:rPr>
              <a:t>Bethlehem is about 5 miles south of Jerusalem</a:t>
            </a:r>
          </a:p>
        </p:txBody>
      </p:sp>
      <p:pic>
        <p:nvPicPr>
          <p:cNvPr id="1026" name="Picture 2" descr="D:\_PowerPoint- Book of Acts\Maps\Palestine\Map_Palestine_New_Testame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9267"/>
            <a:ext cx="2983481" cy="436496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0139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5200" y="1971584"/>
            <a:ext cx="3589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In Geography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rgbClr val="FFFF99"/>
                </a:solidFill>
              </a:rPr>
              <a:t>Bethlehem is about 5 miles south of Jerusalem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15" y="389267"/>
            <a:ext cx="2983451" cy="436496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 Arrow 4"/>
          <p:cNvSpPr/>
          <p:nvPr/>
        </p:nvSpPr>
        <p:spPr>
          <a:xfrm>
            <a:off x="6248400" y="3181350"/>
            <a:ext cx="457200" cy="233499"/>
          </a:xfrm>
          <a:prstGeom prst="leftArrow">
            <a:avLst/>
          </a:prstGeom>
          <a:solidFill>
            <a:srgbClr val="FF0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601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5200" y="1971584"/>
            <a:ext cx="3589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In Geography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rgbClr val="FFFF99"/>
                </a:solidFill>
              </a:rPr>
              <a:t>Bethlehem is about 5 miles south of Jerusalem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15" y="389267"/>
            <a:ext cx="2983451" cy="436496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eft Arrow 7"/>
          <p:cNvSpPr/>
          <p:nvPr/>
        </p:nvSpPr>
        <p:spPr>
          <a:xfrm rot="7576254">
            <a:off x="5788059" y="3523436"/>
            <a:ext cx="365393" cy="233499"/>
          </a:xfrm>
          <a:prstGeom prst="leftArrow">
            <a:avLst/>
          </a:prstGeom>
          <a:solidFill>
            <a:schemeClr val="accent3">
              <a:lumMod val="5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1207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5200" y="1971585"/>
            <a:ext cx="360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In Geography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In History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45106" y="1094421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99"/>
                </a:solidFill>
              </a:rPr>
              <a:t>Burying place of </a:t>
            </a:r>
            <a:r>
              <a:rPr lang="en-US" dirty="0">
                <a:solidFill>
                  <a:srgbClr val="FFFF99"/>
                </a:solidFill>
              </a:rPr>
              <a:t>Rachel, </a:t>
            </a:r>
            <a:r>
              <a:rPr lang="en-US" dirty="0" smtClean="0">
                <a:solidFill>
                  <a:srgbClr val="FFFF99"/>
                </a:solidFill>
              </a:rPr>
              <a:t>the wife </a:t>
            </a:r>
            <a:r>
              <a:rPr lang="en-US" dirty="0">
                <a:solidFill>
                  <a:srgbClr val="FFFF99"/>
                </a:solidFill>
              </a:rPr>
              <a:t>of </a:t>
            </a:r>
            <a:r>
              <a:rPr lang="en-US" dirty="0" smtClean="0">
                <a:solidFill>
                  <a:srgbClr val="FFFF99"/>
                </a:solidFill>
              </a:rPr>
              <a:t>Jacob and younger </a:t>
            </a:r>
            <a:r>
              <a:rPr lang="en-US" dirty="0">
                <a:solidFill>
                  <a:srgbClr val="FFFF99"/>
                </a:solidFill>
              </a:rPr>
              <a:t>sister of Leah </a:t>
            </a:r>
            <a:endParaRPr lang="en-US" dirty="0" smtClean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597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5200" y="1971585"/>
            <a:ext cx="360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In Geography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In History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45106" y="1094421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99"/>
                </a:solidFill>
              </a:rPr>
              <a:t>Burying place of </a:t>
            </a:r>
            <a:r>
              <a:rPr lang="en-US" dirty="0">
                <a:solidFill>
                  <a:srgbClr val="FFFF99"/>
                </a:solidFill>
              </a:rPr>
              <a:t>Rachel, </a:t>
            </a:r>
            <a:r>
              <a:rPr lang="en-US" dirty="0" smtClean="0">
                <a:solidFill>
                  <a:srgbClr val="FFFF99"/>
                </a:solidFill>
              </a:rPr>
              <a:t>the wife </a:t>
            </a:r>
            <a:r>
              <a:rPr lang="en-US" dirty="0">
                <a:solidFill>
                  <a:srgbClr val="FFFF99"/>
                </a:solidFill>
              </a:rPr>
              <a:t>of </a:t>
            </a:r>
            <a:r>
              <a:rPr lang="en-US" dirty="0" smtClean="0">
                <a:solidFill>
                  <a:srgbClr val="FFFF99"/>
                </a:solidFill>
              </a:rPr>
              <a:t>Jacob and younger </a:t>
            </a:r>
            <a:r>
              <a:rPr lang="en-US" dirty="0">
                <a:solidFill>
                  <a:srgbClr val="FFFF99"/>
                </a:solidFill>
              </a:rPr>
              <a:t>sister of Leah </a:t>
            </a:r>
            <a:endParaRPr lang="en-US" dirty="0" smtClean="0">
              <a:solidFill>
                <a:srgbClr val="FFFF99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8" y="415078"/>
            <a:ext cx="4038599" cy="431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1306" y="1663809"/>
            <a:ext cx="327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Genesis 35:19-20</a:t>
            </a:r>
            <a:br>
              <a:rPr lang="en-US" sz="1600" b="1" dirty="0"/>
            </a:br>
            <a:r>
              <a:rPr lang="en-US" sz="1600" baseline="30000" dirty="0"/>
              <a:t>19</a:t>
            </a:r>
            <a:r>
              <a:rPr lang="en-US" sz="1600" dirty="0"/>
              <a:t> And Rachel died, and was buried in the way to </a:t>
            </a:r>
            <a:r>
              <a:rPr lang="en-US" sz="1600" dirty="0" err="1"/>
              <a:t>Ephrath</a:t>
            </a:r>
            <a:r>
              <a:rPr lang="en-US" sz="1600" dirty="0"/>
              <a:t>, which </a:t>
            </a:r>
            <a:r>
              <a:rPr lang="en-US" sz="1600" i="1" dirty="0"/>
              <a:t>is </a:t>
            </a:r>
            <a:r>
              <a:rPr lang="en-US" sz="1600" dirty="0"/>
              <a:t>Bethlehem. </a:t>
            </a:r>
          </a:p>
          <a:p>
            <a:r>
              <a:rPr lang="en-US" sz="1600" baseline="30000" dirty="0"/>
              <a:t>20</a:t>
            </a:r>
            <a:r>
              <a:rPr lang="en-US" sz="1600" dirty="0"/>
              <a:t> And Jacob set a </a:t>
            </a:r>
            <a:r>
              <a:rPr lang="en-US" sz="1600" dirty="0" smtClean="0"/>
              <a:t>pillar </a:t>
            </a:r>
            <a:r>
              <a:rPr lang="en-US" sz="1600" dirty="0"/>
              <a:t>upon her grave: that </a:t>
            </a:r>
            <a:r>
              <a:rPr lang="en-US" sz="1600" i="1" dirty="0"/>
              <a:t>is </a:t>
            </a:r>
            <a:r>
              <a:rPr lang="en-US" sz="1600" dirty="0"/>
              <a:t>the pillar of Rachel's grave unto this day. </a:t>
            </a:r>
          </a:p>
        </p:txBody>
      </p:sp>
    </p:spTree>
    <p:extLst>
      <p:ext uri="{BB962C8B-B14F-4D97-AF65-F5344CB8AC3E}">
        <p14:creationId xmlns:p14="http://schemas.microsoft.com/office/powerpoint/2010/main" val="32469416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5200" y="1971585"/>
            <a:ext cx="360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In Geography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In History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45106" y="1094421"/>
            <a:ext cx="388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Burying place of </a:t>
            </a:r>
            <a:r>
              <a:rPr lang="en-US" dirty="0">
                <a:solidFill>
                  <a:schemeClr val="bg1"/>
                </a:solidFill>
              </a:rPr>
              <a:t>Rachel, </a:t>
            </a:r>
            <a:r>
              <a:rPr lang="en-US" dirty="0" smtClean="0">
                <a:solidFill>
                  <a:schemeClr val="bg1"/>
                </a:solidFill>
              </a:rPr>
              <a:t>the wife </a:t>
            </a:r>
            <a:r>
              <a:rPr lang="en-US" dirty="0">
                <a:solidFill>
                  <a:schemeClr val="bg1"/>
                </a:solidFill>
              </a:rPr>
              <a:t>of </a:t>
            </a:r>
            <a:r>
              <a:rPr lang="en-US" dirty="0" smtClean="0">
                <a:solidFill>
                  <a:schemeClr val="bg1"/>
                </a:solidFill>
              </a:rPr>
              <a:t>Jacob and younger </a:t>
            </a:r>
            <a:r>
              <a:rPr lang="en-US" dirty="0">
                <a:solidFill>
                  <a:schemeClr val="bg1"/>
                </a:solidFill>
              </a:rPr>
              <a:t>sister of </a:t>
            </a:r>
            <a:r>
              <a:rPr lang="en-US" dirty="0" smtClean="0">
                <a:solidFill>
                  <a:schemeClr val="bg1"/>
                </a:solidFill>
              </a:rPr>
              <a:t>Leah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rgbClr val="FFFF99"/>
                </a:solidFill>
              </a:rPr>
              <a:t>Hometown of Boaz</a:t>
            </a:r>
            <a:r>
              <a:rPr lang="en-US" dirty="0" smtClean="0">
                <a:solidFill>
                  <a:srgbClr val="FFFF99"/>
                </a:solidFill>
              </a:rPr>
              <a:t>, the </a:t>
            </a:r>
            <a:r>
              <a:rPr lang="en-US" dirty="0" smtClean="0">
                <a:solidFill>
                  <a:srgbClr val="FFFF99"/>
                </a:solidFill>
              </a:rPr>
              <a:t>husband of </a:t>
            </a:r>
            <a:r>
              <a:rPr lang="en-US" dirty="0" smtClean="0">
                <a:solidFill>
                  <a:srgbClr val="FFFF99"/>
                </a:solidFill>
              </a:rPr>
              <a:t>Ruth, and great-grandfather of King David</a:t>
            </a:r>
            <a:endParaRPr lang="en-US" dirty="0" smtClean="0">
              <a:solidFill>
                <a:srgbClr val="FFFF9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8" y="415078"/>
            <a:ext cx="4038599" cy="431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4306" y="1417587"/>
            <a:ext cx="358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Ruth </a:t>
            </a:r>
            <a:r>
              <a:rPr lang="en-US" sz="1600" b="1" dirty="0" smtClean="0"/>
              <a:t>4:11</a:t>
            </a:r>
            <a:br>
              <a:rPr lang="en-US" sz="1600" b="1" dirty="0" smtClean="0"/>
            </a:br>
            <a:r>
              <a:rPr lang="en-US" sz="1600" dirty="0" smtClean="0"/>
              <a:t>And </a:t>
            </a:r>
            <a:r>
              <a:rPr lang="en-US" sz="1600" dirty="0"/>
              <a:t>all the people that </a:t>
            </a:r>
            <a:r>
              <a:rPr lang="en-US" sz="1600" i="1" dirty="0"/>
              <a:t>were </a:t>
            </a:r>
            <a:r>
              <a:rPr lang="en-US" sz="1600" dirty="0"/>
              <a:t>in the gate, and the elders, said, </a:t>
            </a:r>
            <a:r>
              <a:rPr lang="en-US" sz="1600" i="1" dirty="0"/>
              <a:t>We are </a:t>
            </a:r>
            <a:r>
              <a:rPr lang="en-US" sz="1600" dirty="0"/>
              <a:t>witnesses. The LORD make the woman that is come into thine house like Rachel and like Leah, which two did build the house of Israel: and do thou worthily in </a:t>
            </a:r>
            <a:r>
              <a:rPr lang="en-US" sz="1600" dirty="0" err="1" smtClean="0"/>
              <a:t>Ephratah</a:t>
            </a:r>
            <a:r>
              <a:rPr lang="en-US" sz="1600" dirty="0"/>
              <a:t>, and be famous in Bethlehem</a:t>
            </a:r>
            <a:r>
              <a:rPr lang="en-US" sz="1600" dirty="0" smtClean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662741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5200" y="1971585"/>
            <a:ext cx="360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In Geography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In History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45106" y="1094421"/>
            <a:ext cx="388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Burying place of </a:t>
            </a:r>
            <a:r>
              <a:rPr lang="en-US" dirty="0">
                <a:solidFill>
                  <a:schemeClr val="bg1"/>
                </a:solidFill>
              </a:rPr>
              <a:t>Rachel, </a:t>
            </a:r>
            <a:r>
              <a:rPr lang="en-US" dirty="0" smtClean="0">
                <a:solidFill>
                  <a:schemeClr val="bg1"/>
                </a:solidFill>
              </a:rPr>
              <a:t>the wife </a:t>
            </a:r>
            <a:r>
              <a:rPr lang="en-US" dirty="0">
                <a:solidFill>
                  <a:schemeClr val="bg1"/>
                </a:solidFill>
              </a:rPr>
              <a:t>of </a:t>
            </a:r>
            <a:r>
              <a:rPr lang="en-US" dirty="0" smtClean="0">
                <a:solidFill>
                  <a:schemeClr val="bg1"/>
                </a:solidFill>
              </a:rPr>
              <a:t>Jacob and younger </a:t>
            </a:r>
            <a:r>
              <a:rPr lang="en-US" dirty="0">
                <a:solidFill>
                  <a:schemeClr val="bg1"/>
                </a:solidFill>
              </a:rPr>
              <a:t>sister of </a:t>
            </a:r>
            <a:r>
              <a:rPr lang="en-US" dirty="0" smtClean="0">
                <a:solidFill>
                  <a:schemeClr val="bg1"/>
                </a:solidFill>
              </a:rPr>
              <a:t>Leah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rgbClr val="FFFF99"/>
                </a:solidFill>
              </a:rPr>
              <a:t>Hometown of Boaz</a:t>
            </a:r>
            <a:r>
              <a:rPr lang="en-US" dirty="0" smtClean="0">
                <a:solidFill>
                  <a:srgbClr val="FFFF99"/>
                </a:solidFill>
              </a:rPr>
              <a:t>, the </a:t>
            </a:r>
            <a:r>
              <a:rPr lang="en-US" dirty="0" smtClean="0">
                <a:solidFill>
                  <a:srgbClr val="FFFF99"/>
                </a:solidFill>
              </a:rPr>
              <a:t>husband of </a:t>
            </a:r>
            <a:r>
              <a:rPr lang="en-US" dirty="0" smtClean="0">
                <a:solidFill>
                  <a:srgbClr val="FFFF99"/>
                </a:solidFill>
              </a:rPr>
              <a:t>Ruth, and great-grandfather of King David</a:t>
            </a:r>
            <a:endParaRPr lang="en-US" dirty="0" smtClean="0">
              <a:solidFill>
                <a:srgbClr val="FFFF9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8" y="415078"/>
            <a:ext cx="4038599" cy="431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1417587"/>
            <a:ext cx="358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Ruth </a:t>
            </a:r>
            <a:r>
              <a:rPr lang="en-US" sz="1600" b="1" dirty="0"/>
              <a:t>4:16-17 </a:t>
            </a:r>
            <a:r>
              <a:rPr lang="en-US" sz="1600" dirty="0"/>
              <a:t> </a:t>
            </a:r>
            <a:endParaRPr lang="en-US" sz="1600" dirty="0" smtClean="0"/>
          </a:p>
          <a:p>
            <a:r>
              <a:rPr lang="en-US" sz="1600" baseline="30000" dirty="0" smtClean="0"/>
              <a:t>16</a:t>
            </a:r>
            <a:r>
              <a:rPr lang="en-US" sz="1600" dirty="0" smtClean="0"/>
              <a:t> </a:t>
            </a:r>
            <a:r>
              <a:rPr lang="en-US" sz="1600" dirty="0"/>
              <a:t>And Naomi took the child, and laid it in her bosom, and became nurse unto it. </a:t>
            </a:r>
            <a:r>
              <a:rPr lang="en-US" sz="1600" baseline="30000" dirty="0" smtClean="0"/>
              <a:t/>
            </a:r>
            <a:br>
              <a:rPr lang="en-US" sz="1600" baseline="30000" dirty="0" smtClean="0"/>
            </a:br>
            <a:r>
              <a:rPr lang="en-US" sz="1600" baseline="30000" smtClean="0"/>
              <a:t>17</a:t>
            </a:r>
            <a:r>
              <a:rPr lang="en-US" sz="1600" smtClean="0"/>
              <a:t> </a:t>
            </a:r>
            <a:r>
              <a:rPr lang="en-US" sz="1600" dirty="0"/>
              <a:t>And the women her </a:t>
            </a:r>
            <a:r>
              <a:rPr lang="en-US" sz="1600" dirty="0" err="1"/>
              <a:t>neighbours</a:t>
            </a:r>
            <a:r>
              <a:rPr lang="en-US" sz="1600" dirty="0"/>
              <a:t> gave it a name, saying, There is a son born to Naomi; and they called his name Obed: he </a:t>
            </a:r>
            <a:r>
              <a:rPr lang="en-US" sz="1600" i="1" dirty="0"/>
              <a:t>is </a:t>
            </a:r>
            <a:r>
              <a:rPr lang="en-US" sz="1600" dirty="0"/>
              <a:t>the father of Jesse, the father of David.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097243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5200" y="1971585"/>
            <a:ext cx="360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In Geography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In History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45106" y="1094421"/>
            <a:ext cx="3886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Burying place of </a:t>
            </a:r>
            <a:r>
              <a:rPr lang="en-US" dirty="0">
                <a:solidFill>
                  <a:schemeClr val="bg1"/>
                </a:solidFill>
              </a:rPr>
              <a:t>Rachel, </a:t>
            </a:r>
            <a:r>
              <a:rPr lang="en-US" dirty="0" smtClean="0">
                <a:solidFill>
                  <a:schemeClr val="bg1"/>
                </a:solidFill>
              </a:rPr>
              <a:t>the wife </a:t>
            </a:r>
            <a:r>
              <a:rPr lang="en-US" dirty="0">
                <a:solidFill>
                  <a:schemeClr val="bg1"/>
                </a:solidFill>
              </a:rPr>
              <a:t>of </a:t>
            </a:r>
            <a:r>
              <a:rPr lang="en-US" dirty="0" smtClean="0">
                <a:solidFill>
                  <a:schemeClr val="bg1"/>
                </a:solidFill>
              </a:rPr>
              <a:t>Jacob and younger </a:t>
            </a:r>
            <a:r>
              <a:rPr lang="en-US" dirty="0">
                <a:solidFill>
                  <a:schemeClr val="bg1"/>
                </a:solidFill>
              </a:rPr>
              <a:t>sister of </a:t>
            </a:r>
            <a:r>
              <a:rPr lang="en-US" dirty="0" smtClean="0">
                <a:solidFill>
                  <a:schemeClr val="bg1"/>
                </a:solidFill>
              </a:rPr>
              <a:t>Leah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Hometown of Boaz, the husband of Ruth, and great-grandfather of King David</a:t>
            </a:r>
          </a:p>
          <a:p>
            <a:endParaRPr lang="en-US" dirty="0">
              <a:solidFill>
                <a:srgbClr val="FFFF99"/>
              </a:solidFill>
            </a:endParaRPr>
          </a:p>
          <a:p>
            <a:r>
              <a:rPr lang="en-US" dirty="0" smtClean="0">
                <a:solidFill>
                  <a:srgbClr val="FFFF99"/>
                </a:solidFill>
              </a:rPr>
              <a:t>Birthplace </a:t>
            </a:r>
            <a:r>
              <a:rPr lang="en-US" dirty="0" smtClean="0">
                <a:solidFill>
                  <a:srgbClr val="FFFF99"/>
                </a:solidFill>
              </a:rPr>
              <a:t>of David, and </a:t>
            </a:r>
            <a:r>
              <a:rPr lang="en-US" dirty="0" smtClean="0">
                <a:solidFill>
                  <a:srgbClr val="FFFF99"/>
                </a:solidFill>
              </a:rPr>
              <a:t>wher</a:t>
            </a:r>
            <a:r>
              <a:rPr lang="en-US" dirty="0" smtClean="0">
                <a:solidFill>
                  <a:srgbClr val="FFFF99"/>
                </a:solidFill>
              </a:rPr>
              <a:t>e he was anointed by Samuel</a:t>
            </a:r>
            <a:endParaRPr lang="en-US" dirty="0" smtClean="0">
              <a:solidFill>
                <a:srgbClr val="FFFF99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8" y="415078"/>
            <a:ext cx="4038599" cy="431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45497" y="1885950"/>
            <a:ext cx="350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John 7:42 </a:t>
            </a:r>
            <a:r>
              <a:rPr lang="en-US" sz="1600" dirty="0"/>
              <a:t>  </a:t>
            </a:r>
            <a:endParaRPr lang="en-US" sz="1600" dirty="0" smtClean="0"/>
          </a:p>
          <a:p>
            <a:r>
              <a:rPr lang="en-US" sz="1600" dirty="0" smtClean="0"/>
              <a:t>Hath </a:t>
            </a:r>
            <a:r>
              <a:rPr lang="en-US" sz="1600" dirty="0"/>
              <a:t>not the scripture said, That Christ cometh of the seed of David, and out of the town of Bethlehem, where David was?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750203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19440</TotalTime>
  <Words>697</Words>
  <Application>Microsoft Office PowerPoint</Application>
  <PresentationFormat>On-screen Show (16:9)</PresentationFormat>
  <Paragraphs>118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Waveform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Book of Acts</dc:title>
  <dc:creator>Tim</dc:creator>
  <cp:lastModifiedBy>Tim</cp:lastModifiedBy>
  <cp:revision>1159</cp:revision>
  <dcterms:created xsi:type="dcterms:W3CDTF">2015-05-18T15:56:45Z</dcterms:created>
  <dcterms:modified xsi:type="dcterms:W3CDTF">2015-12-05T23:37:19Z</dcterms:modified>
</cp:coreProperties>
</file>