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68" r:id="rId5"/>
    <p:sldId id="270" r:id="rId6"/>
    <p:sldId id="269" r:id="rId7"/>
    <p:sldId id="259" r:id="rId8"/>
    <p:sldId id="266" r:id="rId9"/>
    <p:sldId id="267" r:id="rId10"/>
    <p:sldId id="260" r:id="rId11"/>
    <p:sldId id="261" r:id="rId12"/>
    <p:sldId id="262" r:id="rId13"/>
    <p:sldId id="263" r:id="rId14"/>
    <p:sldId id="265" r:id="rId15"/>
    <p:sldId id="264" r:id="rId16"/>
    <p:sldId id="271" r:id="rId17"/>
    <p:sldId id="273" r:id="rId18"/>
    <p:sldId id="274" r:id="rId19"/>
    <p:sldId id="277" r:id="rId20"/>
    <p:sldId id="276" r:id="rId21"/>
    <p:sldId id="275" r:id="rId22"/>
    <p:sldId id="272" r:id="rId23"/>
    <p:sldId id="278" r:id="rId24"/>
    <p:sldId id="281" r:id="rId25"/>
    <p:sldId id="284" r:id="rId26"/>
    <p:sldId id="283" r:id="rId27"/>
    <p:sldId id="282" r:id="rId28"/>
    <p:sldId id="280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5" d="100"/>
          <a:sy n="95" d="100"/>
        </p:scale>
        <p:origin x="-112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7545-6794-492E-A071-E94F3A7DE7FC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B044D-739C-4B6F-ABA0-4E8F6D2C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165735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 Come, O Come, Emmanuel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 Come, All Ye Faithful!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 Holy Night!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What Child is This?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Silent Night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 Little Town </a:t>
            </a:r>
            <a:r>
              <a:rPr lang="en-US" sz="2000" smtClean="0">
                <a:solidFill>
                  <a:schemeClr val="bg1"/>
                </a:solidFill>
              </a:rPr>
              <a:t>of Bethlehem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0" y="0"/>
            <a:ext cx="9144000" cy="5143500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4-Point Star 3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4-Point Star 1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4-Point Star 2"/>
          <p:cNvSpPr/>
          <p:nvPr/>
        </p:nvSpPr>
        <p:spPr>
          <a:xfrm>
            <a:off x="8001000" y="3867150"/>
            <a:ext cx="762000" cy="838200"/>
          </a:xfrm>
          <a:prstGeom prst="star4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30</Words>
  <Application>Microsoft Office PowerPoint</Application>
  <PresentationFormat>On-screen Show (16:9)</PresentationFormat>
  <Paragraphs>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lastModifiedBy>Tim</cp:lastModifiedBy>
  <cp:revision>18</cp:revision>
  <dcterms:created xsi:type="dcterms:W3CDTF">2015-11-23T13:08:16Z</dcterms:created>
  <dcterms:modified xsi:type="dcterms:W3CDTF">2015-12-11T17:20:37Z</dcterms:modified>
</cp:coreProperties>
</file>