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4" r:id="rId1"/>
  </p:sldMasterIdLst>
  <p:notesMasterIdLst>
    <p:notesMasterId r:id="rId6"/>
  </p:notesMasterIdLst>
  <p:handoutMasterIdLst>
    <p:handoutMasterId r:id="rId7"/>
  </p:handoutMasterIdLst>
  <p:sldIdLst>
    <p:sldId id="851" r:id="rId2"/>
    <p:sldId id="880" r:id="rId3"/>
    <p:sldId id="882" r:id="rId4"/>
    <p:sldId id="88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55393F"/>
    <a:srgbClr val="372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587" autoAdjust="0"/>
    <p:restoredTop sz="95821" autoAdjust="0"/>
  </p:normalViewPr>
  <p:slideViewPr>
    <p:cSldViewPr>
      <p:cViewPr varScale="1">
        <p:scale>
          <a:sx n="112" d="100"/>
          <a:sy n="112" d="100"/>
        </p:scale>
        <p:origin x="-588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E982C-F561-4C84-88E8-6405830E65C9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4F903-4D20-4832-AA9C-50BBEAD7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06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5A6DA-6B06-4B36-AB6B-98B45F9305F5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5CE01-88B2-41B1-AC99-447CD8A09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5CE01-88B2-41B1-AC99-447CD8A09B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5CE01-88B2-41B1-AC99-447CD8A09B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8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5CE01-88B2-41B1-AC99-447CD8A09B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5CE01-88B2-41B1-AC99-447CD8A09B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6947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7162"/>
            <a:ext cx="868680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67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B821E3-4268-4B50-8324-783EC1287AD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FF674C-557E-4F3E-8422-07FCDC82C3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4" r:id="rId1"/>
    <p:sldLayoutId id="2147484675" r:id="rId2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7162"/>
            <a:ext cx="8686798" cy="482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1267" y="779522"/>
            <a:ext cx="74676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30000" dirty="0" smtClean="0">
                <a:solidFill>
                  <a:schemeClr val="bg1"/>
                </a:solidFill>
                <a:latin typeface="KG Ten Thousand Reasons Alt" panose="02000000000000000000" pitchFamily="2" charset="0"/>
              </a:rPr>
              <a:t>Ten </a:t>
            </a:r>
            <a:r>
              <a:rPr lang="en-US" sz="3200" baseline="30000" dirty="0">
                <a:solidFill>
                  <a:schemeClr val="bg1"/>
                </a:solidFill>
                <a:latin typeface="KG Ten Thousand Reasons Alt" panose="02000000000000000000" pitchFamily="2" charset="0"/>
              </a:rPr>
              <a:t>Commandments of </a:t>
            </a:r>
            <a:r>
              <a:rPr lang="en-US" sz="3200" baseline="30000" dirty="0" smtClean="0">
                <a:solidFill>
                  <a:schemeClr val="bg1"/>
                </a:solidFill>
                <a:latin typeface="KG Ten Thousand Reasons Alt" panose="02000000000000000000" pitchFamily="2" charset="0"/>
              </a:rPr>
              <a:t>Thanksgiving</a:t>
            </a:r>
            <a:endParaRPr lang="en-US" sz="3200" baseline="30000" dirty="0">
              <a:solidFill>
                <a:schemeClr val="bg1"/>
              </a:solidFill>
              <a:latin typeface="KG Ten Thousand Reasons Alt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667" y="1175160"/>
            <a:ext cx="372533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123950"/>
            <a:ext cx="32596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aseline="300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97280" y="1280160"/>
            <a:ext cx="3725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Romans 15:4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2 Corinthians 3:2-3</a:t>
            </a: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035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7162"/>
            <a:ext cx="8686798" cy="482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1267" y="779522"/>
            <a:ext cx="74676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30000" dirty="0" smtClean="0">
                <a:solidFill>
                  <a:schemeClr val="bg1"/>
                </a:solidFill>
                <a:latin typeface="KG Ten Thousand Reasons Alt" panose="02000000000000000000" pitchFamily="2" charset="0"/>
              </a:rPr>
              <a:t>Ten </a:t>
            </a:r>
            <a:r>
              <a:rPr lang="en-US" sz="3200" baseline="30000" dirty="0">
                <a:solidFill>
                  <a:schemeClr val="bg1"/>
                </a:solidFill>
                <a:latin typeface="KG Ten Thousand Reasons Alt" panose="02000000000000000000" pitchFamily="2" charset="0"/>
              </a:rPr>
              <a:t>Commandments of </a:t>
            </a:r>
            <a:r>
              <a:rPr lang="en-US" sz="3200" baseline="30000" dirty="0" smtClean="0">
                <a:solidFill>
                  <a:schemeClr val="bg1"/>
                </a:solidFill>
                <a:latin typeface="KG Ten Thousand Reasons Alt" panose="02000000000000000000" pitchFamily="2" charset="0"/>
              </a:rPr>
              <a:t>Thanksgiving</a:t>
            </a:r>
            <a:endParaRPr lang="en-US" sz="3200" baseline="30000" dirty="0">
              <a:solidFill>
                <a:schemeClr val="bg1"/>
              </a:solidFill>
              <a:latin typeface="KG Ten Thousand Reasons Alt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667" y="1175160"/>
            <a:ext cx="372533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097280" y="1280160"/>
            <a:ext cx="61044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1</a:t>
            </a:r>
            <a:r>
              <a:rPr lang="en-US" dirty="0">
                <a:solidFill>
                  <a:srgbClr val="FFFF99"/>
                </a:solidFill>
              </a:rPr>
              <a:t>. </a:t>
            </a:r>
            <a:r>
              <a:rPr lang="en-US" dirty="0" smtClean="0">
                <a:solidFill>
                  <a:srgbClr val="FFFF99"/>
                </a:solidFill>
              </a:rPr>
              <a:t> Give </a:t>
            </a:r>
            <a:r>
              <a:rPr lang="en-US" dirty="0">
                <a:solidFill>
                  <a:srgbClr val="FFFF99"/>
                </a:solidFill>
              </a:rPr>
              <a:t>thanks to God for </a:t>
            </a:r>
            <a:r>
              <a:rPr lang="en-US" dirty="0" smtClean="0">
                <a:solidFill>
                  <a:srgbClr val="FFFF99"/>
                </a:solidFill>
              </a:rPr>
              <a:t>your </a:t>
            </a:r>
            <a:r>
              <a:rPr lang="en-US" dirty="0">
                <a:solidFill>
                  <a:srgbClr val="FFFF99"/>
                </a:solidFill>
              </a:rPr>
              <a:t>victory in Christ.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 Corinthians 15:57</a:t>
            </a:r>
          </a:p>
          <a:p>
            <a:r>
              <a:rPr lang="en-US" dirty="0">
                <a:solidFill>
                  <a:srgbClr val="FFFF99"/>
                </a:solidFill>
              </a:rPr>
              <a:t>2. </a:t>
            </a:r>
            <a:r>
              <a:rPr lang="en-US" dirty="0" smtClean="0">
                <a:solidFill>
                  <a:srgbClr val="FFFF99"/>
                </a:solidFill>
              </a:rPr>
              <a:t> Give </a:t>
            </a:r>
            <a:r>
              <a:rPr lang="en-US" dirty="0">
                <a:solidFill>
                  <a:srgbClr val="FFFF99"/>
                </a:solidFill>
              </a:rPr>
              <a:t>thanks for </a:t>
            </a:r>
            <a:r>
              <a:rPr lang="en-US" dirty="0" smtClean="0">
                <a:solidFill>
                  <a:srgbClr val="FFFF99"/>
                </a:solidFill>
              </a:rPr>
              <a:t>your </a:t>
            </a:r>
            <a:r>
              <a:rPr lang="en-US" dirty="0">
                <a:solidFill>
                  <a:srgbClr val="FFFF99"/>
                </a:solidFill>
              </a:rPr>
              <a:t>triumphs </a:t>
            </a:r>
            <a:r>
              <a:rPr lang="en-US" dirty="0" smtClean="0">
                <a:solidFill>
                  <a:srgbClr val="FFFF99"/>
                </a:solidFill>
              </a:rPr>
              <a:t>in this life.</a:t>
            </a:r>
            <a:endParaRPr lang="en-US" dirty="0">
              <a:solidFill>
                <a:srgbClr val="FFFF99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2 Corinthians 2:14   </a:t>
            </a:r>
          </a:p>
          <a:p>
            <a:r>
              <a:rPr lang="en-US" dirty="0">
                <a:solidFill>
                  <a:srgbClr val="FFFF99"/>
                </a:solidFill>
              </a:rPr>
              <a:t>3</a:t>
            </a:r>
            <a:r>
              <a:rPr lang="en-US" dirty="0" smtClean="0">
                <a:solidFill>
                  <a:srgbClr val="FFFF99"/>
                </a:solidFill>
              </a:rPr>
              <a:t>.  </a:t>
            </a:r>
            <a:r>
              <a:rPr lang="en-US" dirty="0">
                <a:solidFill>
                  <a:srgbClr val="FFFF99"/>
                </a:solidFill>
              </a:rPr>
              <a:t>Give thanks IN everything.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 Thessalonians 5:18</a:t>
            </a:r>
          </a:p>
          <a:p>
            <a:r>
              <a:rPr lang="en-US" dirty="0">
                <a:solidFill>
                  <a:srgbClr val="FFFF99"/>
                </a:solidFill>
              </a:rPr>
              <a:t>4</a:t>
            </a:r>
            <a:r>
              <a:rPr lang="en-US" dirty="0" smtClean="0">
                <a:solidFill>
                  <a:srgbClr val="FFFF99"/>
                </a:solidFill>
              </a:rPr>
              <a:t>.  </a:t>
            </a:r>
            <a:r>
              <a:rPr lang="en-US" dirty="0">
                <a:solidFill>
                  <a:srgbClr val="FFFF99"/>
                </a:solidFill>
              </a:rPr>
              <a:t>Give thanks FOR all things.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Ephesians 5:20</a:t>
            </a:r>
          </a:p>
          <a:p>
            <a:r>
              <a:rPr lang="en-US" dirty="0">
                <a:solidFill>
                  <a:srgbClr val="FFFF99"/>
                </a:solidFill>
              </a:rPr>
              <a:t>5</a:t>
            </a:r>
            <a:r>
              <a:rPr lang="en-US" dirty="0" smtClean="0">
                <a:solidFill>
                  <a:srgbClr val="FFFF99"/>
                </a:solidFill>
              </a:rPr>
              <a:t>.  </a:t>
            </a:r>
            <a:r>
              <a:rPr lang="en-US" dirty="0">
                <a:solidFill>
                  <a:srgbClr val="FFFF99"/>
                </a:solidFill>
              </a:rPr>
              <a:t>Give thanks in your words and deeds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Colossians </a:t>
            </a:r>
            <a:r>
              <a:rPr lang="en-US" dirty="0" smtClean="0">
                <a:solidFill>
                  <a:schemeClr val="bg1"/>
                </a:solidFill>
              </a:rPr>
              <a:t>3:17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214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7162"/>
            <a:ext cx="8686798" cy="482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1267" y="779522"/>
            <a:ext cx="74676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30000" dirty="0" smtClean="0">
                <a:solidFill>
                  <a:schemeClr val="bg1"/>
                </a:solidFill>
                <a:latin typeface="KG Ten Thousand Reasons Alt" panose="02000000000000000000" pitchFamily="2" charset="0"/>
              </a:rPr>
              <a:t>Ten </a:t>
            </a:r>
            <a:r>
              <a:rPr lang="en-US" sz="3200" baseline="30000" dirty="0">
                <a:solidFill>
                  <a:schemeClr val="bg1"/>
                </a:solidFill>
                <a:latin typeface="KG Ten Thousand Reasons Alt" panose="02000000000000000000" pitchFamily="2" charset="0"/>
              </a:rPr>
              <a:t>Commandments of </a:t>
            </a:r>
            <a:r>
              <a:rPr lang="en-US" sz="3200" baseline="30000" dirty="0" smtClean="0">
                <a:solidFill>
                  <a:schemeClr val="bg1"/>
                </a:solidFill>
                <a:latin typeface="KG Ten Thousand Reasons Alt" panose="02000000000000000000" pitchFamily="2" charset="0"/>
              </a:rPr>
              <a:t>Thanksgiving</a:t>
            </a:r>
            <a:endParaRPr lang="en-US" sz="3200" baseline="30000" dirty="0">
              <a:solidFill>
                <a:schemeClr val="bg1"/>
              </a:solidFill>
              <a:latin typeface="KG Ten Thousand Reasons Alt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667" y="1175160"/>
            <a:ext cx="372533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097280" y="1280160"/>
            <a:ext cx="61044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6</a:t>
            </a:r>
            <a:r>
              <a:rPr lang="en-US" dirty="0">
                <a:solidFill>
                  <a:srgbClr val="FFFF99"/>
                </a:solidFill>
              </a:rPr>
              <a:t>. Give thanks in your prayers for yourself.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Philippians 4:6-7</a:t>
            </a:r>
          </a:p>
          <a:p>
            <a:r>
              <a:rPr lang="en-US" dirty="0">
                <a:solidFill>
                  <a:srgbClr val="FFFF99"/>
                </a:solidFill>
              </a:rPr>
              <a:t>7. Give thanks in your prayers for others.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 Thessalonians 2:13</a:t>
            </a:r>
          </a:p>
          <a:p>
            <a:r>
              <a:rPr lang="en-US" dirty="0">
                <a:solidFill>
                  <a:srgbClr val="FFFF99"/>
                </a:solidFill>
              </a:rPr>
              <a:t>8. Give thanks in your prayers for our society.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 Timothy </a:t>
            </a:r>
            <a:r>
              <a:rPr lang="en-US" dirty="0" smtClean="0">
                <a:solidFill>
                  <a:schemeClr val="bg1"/>
                </a:solidFill>
              </a:rPr>
              <a:t>2:1-2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99"/>
                </a:solidFill>
              </a:rPr>
              <a:t>9. </a:t>
            </a:r>
            <a:r>
              <a:rPr lang="en-US" dirty="0">
                <a:solidFill>
                  <a:srgbClr val="FFFF99"/>
                </a:solidFill>
              </a:rPr>
              <a:t>Be thankful for your membership in the </a:t>
            </a:r>
            <a:r>
              <a:rPr lang="en-US" dirty="0" smtClean="0">
                <a:solidFill>
                  <a:srgbClr val="FFFF99"/>
                </a:solidFill>
              </a:rPr>
              <a:t>church.</a:t>
            </a:r>
            <a:endParaRPr lang="en-US" dirty="0">
              <a:solidFill>
                <a:srgbClr val="FFFF99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Colossians 3:15  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10. </a:t>
            </a:r>
            <a:r>
              <a:rPr lang="en-US" dirty="0">
                <a:solidFill>
                  <a:srgbClr val="FFFF99"/>
                </a:solidFill>
              </a:rPr>
              <a:t>Abound in </a:t>
            </a:r>
            <a:r>
              <a:rPr lang="en-US" dirty="0" smtClean="0">
                <a:solidFill>
                  <a:srgbClr val="FFFF99"/>
                </a:solidFill>
              </a:rPr>
              <a:t>thanksgiving.</a:t>
            </a:r>
            <a:endParaRPr lang="en-US" dirty="0">
              <a:solidFill>
                <a:srgbClr val="FFFF99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Colossians </a:t>
            </a:r>
            <a:r>
              <a:rPr lang="en-US" dirty="0" smtClean="0">
                <a:solidFill>
                  <a:schemeClr val="bg1"/>
                </a:solidFill>
              </a:rPr>
              <a:t>2:6-7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02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7162"/>
            <a:ext cx="8686798" cy="482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1267" y="779522"/>
            <a:ext cx="74676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30000" dirty="0" smtClean="0">
                <a:solidFill>
                  <a:schemeClr val="bg1"/>
                </a:solidFill>
                <a:latin typeface="KG Ten Thousand Reasons Alt" panose="02000000000000000000" pitchFamily="2" charset="0"/>
              </a:rPr>
              <a:t>Ten </a:t>
            </a:r>
            <a:r>
              <a:rPr lang="en-US" sz="3200" baseline="30000" dirty="0">
                <a:solidFill>
                  <a:schemeClr val="bg1"/>
                </a:solidFill>
                <a:latin typeface="KG Ten Thousand Reasons Alt" panose="02000000000000000000" pitchFamily="2" charset="0"/>
              </a:rPr>
              <a:t>Commandments of </a:t>
            </a:r>
            <a:r>
              <a:rPr lang="en-US" sz="3200" baseline="30000" dirty="0" smtClean="0">
                <a:solidFill>
                  <a:schemeClr val="bg1"/>
                </a:solidFill>
                <a:latin typeface="KG Ten Thousand Reasons Alt" panose="02000000000000000000" pitchFamily="2" charset="0"/>
              </a:rPr>
              <a:t>Thanksgiving</a:t>
            </a:r>
            <a:endParaRPr lang="en-US" sz="3200" baseline="30000" dirty="0">
              <a:solidFill>
                <a:schemeClr val="bg1"/>
              </a:solidFill>
              <a:latin typeface="KG Ten Thousand Reasons Alt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667" y="1175160"/>
            <a:ext cx="372533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123950"/>
            <a:ext cx="32596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aseline="300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97280" y="1280160"/>
            <a:ext cx="3725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Conclusion: 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Romans </a:t>
            </a:r>
            <a:r>
              <a:rPr lang="en-US" dirty="0">
                <a:solidFill>
                  <a:srgbClr val="FFFF99"/>
                </a:solidFill>
              </a:rPr>
              <a:t>12:1</a:t>
            </a:r>
          </a:p>
          <a:p>
            <a:r>
              <a:rPr lang="en-US" dirty="0">
                <a:solidFill>
                  <a:srgbClr val="FFFF99"/>
                </a:solidFill>
              </a:rPr>
              <a:t>Hebrews  </a:t>
            </a:r>
            <a:r>
              <a:rPr lang="en-US" dirty="0" smtClean="0">
                <a:solidFill>
                  <a:srgbClr val="FFFF99"/>
                </a:solidFill>
              </a:rPr>
              <a:t>13:15</a:t>
            </a: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814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18993</TotalTime>
  <Words>152</Words>
  <Application>Microsoft Office PowerPoint</Application>
  <PresentationFormat>On-screen Show (16:9)</PresentationFormat>
  <Paragraphs>42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Acts</dc:title>
  <dc:creator>Tim</dc:creator>
  <cp:lastModifiedBy>Tim</cp:lastModifiedBy>
  <cp:revision>1122</cp:revision>
  <dcterms:created xsi:type="dcterms:W3CDTF">2015-05-18T15:56:45Z</dcterms:created>
  <dcterms:modified xsi:type="dcterms:W3CDTF">2015-11-27T21:11:02Z</dcterms:modified>
</cp:coreProperties>
</file>